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76" r:id="rId2"/>
    <p:sldId id="27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8" r:id="rId13"/>
    <p:sldId id="279" r:id="rId14"/>
    <p:sldId id="275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1D01B41-0506-4270-A48E-DA46BAB5FF8C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576D09-0FE2-4B20-8162-3695228EFD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5592762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effectLst/>
              </a:rPr>
              <a:t>MIS </a:t>
            </a:r>
            <a:r>
              <a:rPr lang="en-US" sz="4400" dirty="0" smtClean="0">
                <a:solidFill>
                  <a:srgbClr val="FF0000"/>
                </a:solidFill>
                <a:effectLst/>
              </a:rPr>
              <a:t>&amp; Its TYPES</a:t>
            </a:r>
            <a:endParaRPr lang="en-US" sz="4400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15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20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44" y="0"/>
            <a:ext cx="9135355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nagement-information-system-and-its-types-21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68749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nagement-information-system-and-its-types-22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11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ive-Level-Pyramid-mode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h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anagement-information-system-and-its-types-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6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7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8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12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644" y="0"/>
            <a:ext cx="9135355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13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nagement-information-system-and-its-types-14-63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111</TotalTime>
  <Words>4</Words>
  <Application>Microsoft Office PowerPoint</Application>
  <PresentationFormat>On-screen Show (4:3)</PresentationFormat>
  <Paragraphs>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Lucida Sans Unicode</vt:lpstr>
      <vt:lpstr>Verdana</vt:lpstr>
      <vt:lpstr>Wingdings 2</vt:lpstr>
      <vt:lpstr>Wingdings 3</vt:lpstr>
      <vt:lpstr>Concourse</vt:lpstr>
      <vt:lpstr>MIS &amp; Its TYPES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laptop land</dc:creator>
  <cp:lastModifiedBy>Windows User</cp:lastModifiedBy>
  <cp:revision>12</cp:revision>
  <dcterms:created xsi:type="dcterms:W3CDTF">2017-11-13T16:05:42Z</dcterms:created>
  <dcterms:modified xsi:type="dcterms:W3CDTF">2020-03-27T04:55:12Z</dcterms:modified>
</cp:coreProperties>
</file>